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3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eo sacchetti" userId="8d68875d7fb0e74a" providerId="LiveId" clId="{8C53898D-D3E4-4A6D-90C3-8FDBAABAE0F8}"/>
    <pc:docChg chg="undo custSel addSld modSld">
      <pc:chgData name="Matteo sacchetti" userId="8d68875d7fb0e74a" providerId="LiveId" clId="{8C53898D-D3E4-4A6D-90C3-8FDBAABAE0F8}" dt="2023-04-29T10:22:23.918" v="176" actId="1076"/>
      <pc:docMkLst>
        <pc:docMk/>
      </pc:docMkLst>
      <pc:sldChg chg="modSp mod">
        <pc:chgData name="Matteo sacchetti" userId="8d68875d7fb0e74a" providerId="LiveId" clId="{8C53898D-D3E4-4A6D-90C3-8FDBAABAE0F8}" dt="2023-04-29T09:34:42.701" v="1" actId="1076"/>
        <pc:sldMkLst>
          <pc:docMk/>
          <pc:sldMk cId="26198463" sldId="256"/>
        </pc:sldMkLst>
        <pc:spChg chg="mod">
          <ac:chgData name="Matteo sacchetti" userId="8d68875d7fb0e74a" providerId="LiveId" clId="{8C53898D-D3E4-4A6D-90C3-8FDBAABAE0F8}" dt="2023-04-29T09:34:42.701" v="1" actId="1076"/>
          <ac:spMkLst>
            <pc:docMk/>
            <pc:sldMk cId="26198463" sldId="256"/>
            <ac:spMk id="10" creationId="{DCD5CCD3-E7EC-F436-B742-DAB7385CB40F}"/>
          </ac:spMkLst>
        </pc:spChg>
      </pc:sldChg>
      <pc:sldChg chg="addSp delSp modSp new mod">
        <pc:chgData name="Matteo sacchetti" userId="8d68875d7fb0e74a" providerId="LiveId" clId="{8C53898D-D3E4-4A6D-90C3-8FDBAABAE0F8}" dt="2023-04-29T10:22:23.918" v="176" actId="1076"/>
        <pc:sldMkLst>
          <pc:docMk/>
          <pc:sldMk cId="4182562414" sldId="257"/>
        </pc:sldMkLst>
        <pc:spChg chg="del">
          <ac:chgData name="Matteo sacchetti" userId="8d68875d7fb0e74a" providerId="LiveId" clId="{8C53898D-D3E4-4A6D-90C3-8FDBAABAE0F8}" dt="2023-04-29T09:35:03.861" v="4" actId="478"/>
          <ac:spMkLst>
            <pc:docMk/>
            <pc:sldMk cId="4182562414" sldId="257"/>
            <ac:spMk id="2" creationId="{899F2C1A-91FA-4F68-01F8-DBEC61009D95}"/>
          </ac:spMkLst>
        </pc:spChg>
        <pc:spChg chg="del">
          <ac:chgData name="Matteo sacchetti" userId="8d68875d7fb0e74a" providerId="LiveId" clId="{8C53898D-D3E4-4A6D-90C3-8FDBAABAE0F8}" dt="2023-04-29T09:35:06.462" v="5" actId="478"/>
          <ac:spMkLst>
            <pc:docMk/>
            <pc:sldMk cId="4182562414" sldId="257"/>
            <ac:spMk id="3" creationId="{C01DF154-B446-062F-D263-7C562DCC10F9}"/>
          </ac:spMkLst>
        </pc:spChg>
        <pc:spChg chg="add mod">
          <ac:chgData name="Matteo sacchetti" userId="8d68875d7fb0e74a" providerId="LiveId" clId="{8C53898D-D3E4-4A6D-90C3-8FDBAABAE0F8}" dt="2023-04-29T10:20:55.861" v="165" actId="122"/>
          <ac:spMkLst>
            <pc:docMk/>
            <pc:sldMk cId="4182562414" sldId="257"/>
            <ac:spMk id="5" creationId="{59EDEDD3-BB54-0262-F3E9-C5D0B221A95D}"/>
          </ac:spMkLst>
        </pc:spChg>
        <pc:spChg chg="add mod">
          <ac:chgData name="Matteo sacchetti" userId="8d68875d7fb0e74a" providerId="LiveId" clId="{8C53898D-D3E4-4A6D-90C3-8FDBAABAE0F8}" dt="2023-04-29T10:22:08.326" v="174" actId="20577"/>
          <ac:spMkLst>
            <pc:docMk/>
            <pc:sldMk cId="4182562414" sldId="257"/>
            <ac:spMk id="7" creationId="{71C744B7-6EFA-0A4B-BE13-D20DE29B986D}"/>
          </ac:spMkLst>
        </pc:spChg>
        <pc:picChg chg="add mod">
          <ac:chgData name="Matteo sacchetti" userId="8d68875d7fb0e74a" providerId="LiveId" clId="{8C53898D-D3E4-4A6D-90C3-8FDBAABAE0F8}" dt="2023-04-29T10:22:23.918" v="176" actId="1076"/>
          <ac:picMkLst>
            <pc:docMk/>
            <pc:sldMk cId="4182562414" sldId="257"/>
            <ac:picMk id="6" creationId="{B8A33991-235F-6ECD-0C88-E4EB5C96795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9F26A0-BE93-BAC9-1739-C7186812AF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89962D4-6BE3-05BB-F4C7-A68A156BF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814838-8F7A-9C7E-79F7-4A3BCAAD8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E9823B-31AA-1774-3EC3-8AABC5C4E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BDBF42-C0CC-652C-A59D-9E167F59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03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526CDB-CC43-5932-52FA-45E5562E8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FB7FC71-3622-8017-EEA3-436828D8C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C1FEDF-75CB-EE7C-62AE-E94EC8686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674062-B03E-3AC2-EFC6-6A8CFECD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AC53CA-FDFD-293C-9D30-5C003304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229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346BFE4-8E52-444C-6884-EAD366D9FE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B44E83E-4453-4D1A-460B-55996D2FC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F04590-FD58-356A-B0FC-1667B4D0E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6C5B09-1CED-B85D-7C8F-B1ACFFDC8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7ACEF5-CA86-1A6D-8C46-39EB24A16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83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3069DB-3E5E-1023-BE3D-80CB8665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50DAF8-718F-02C6-B6F4-4B1772C7A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F0D906-CFE2-718F-FE9E-3117F68A9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F8EB97-4B2F-4694-8E11-ADF44D7F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AA2B0B-15D2-5A3D-5F00-4D6F92457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16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88E508-FAEC-1FAF-50F4-2D8AC9F12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A79E2C-DC48-F970-EC42-D563B2ECF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C0A25A-0C34-0135-373D-B046765E3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2EE6C7-B83C-8E1D-1605-D0068E42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109FC0-7FA8-F32E-A541-AF6750F63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67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814647-AB21-7DEB-AF8E-CFC3A081F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4882C7-9984-CB71-EB9C-21D6CD2EC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A15141A-33F5-77A2-6E70-FD376E53D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277C6D-AE37-BF4E-31F3-4C89272A4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B40E54-AD1B-9EC8-0890-4BCAE1BE3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1570168-0C71-8436-9B4D-5A9FABD1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58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651514-52C3-60C3-AAD4-8587E3A8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17EAC79-B632-9FF6-326A-FFB104F50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0AC9899-15FE-1251-9F65-D4CECB9B7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CD43184-FC79-1B5C-E2A6-DAC7DE48E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7EE4BF-265D-440C-DF72-735E0E6707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C0DAD3B-B955-915A-7D83-3D20F88D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5F66DC7-27D7-632B-0923-5C1122CF8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F89712A-AE67-CC0D-FAC7-F871E7011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21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C1B063-3C9D-C635-494D-5D4E912D0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523362-8558-3E39-3EE4-41A3ADD7E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03F4937-26F9-F6AD-09E4-D4D84260D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AAEAB06-9E2D-0BF5-29D7-0D4C93A1D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697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791D261-ECD2-55DE-B243-AD80AA040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DD14125-0106-D984-4BAB-9197F2268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B5F79E8-CD7C-4C2B-CDDE-0139D8ACC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3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B21254-6B45-3447-3AFF-7695E8BA2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D9DECD-2B56-AF58-7048-921458052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DB55FA-DDB9-AA95-CEF7-F214A1870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7DF1A5E-5E05-728A-44BD-473C9BED0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1D32FC-8113-B478-FDC2-371DBDD3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C037591-4E3B-DC23-90B1-D215C4450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76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15CB68-267D-1B3C-1D80-DDD790B20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3CD0FA9-EDF0-F1AC-4EFC-95C8C95CE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1D20BA6-4D5B-F1B1-EDDF-31CD72826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38E4882-406B-EA57-DF6E-011AA171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82E376-42F7-50CA-4E21-B8497D69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2C4407-B8AA-9836-140F-2EDD1891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01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3019047-3D07-A95E-2225-FBDA89382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87FEFA-F823-14C4-0B05-98A052927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5CB199-4C77-1DB5-2436-BD8727767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5C18A-2A76-465B-A24C-40BF3F5F377A}" type="datetimeFigureOut">
              <a:rPr lang="it-IT" smtClean="0"/>
              <a:t>29/04/2023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D35616-E36A-BC01-0859-35E8ED9B31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6A0898-1341-0582-DF61-9A767E132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2598F-5DD8-465D-8D38-E1B4105399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62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96CF22A4-63F0-4E02-F2AB-5D430222AB32}"/>
              </a:ext>
            </a:extLst>
          </p:cNvPr>
          <p:cNvSpPr txBox="1"/>
          <p:nvPr/>
        </p:nvSpPr>
        <p:spPr>
          <a:xfrm>
            <a:off x="2840182" y="84754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1200" cap="none" spc="-1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alibri"/>
              </a:rPr>
              <a:t> COUNT 32 </a:t>
            </a:r>
            <a:endParaRPr kumimoji="0" lang="it-IT" sz="36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tantia"/>
            </a:endParaRPr>
          </a:p>
        </p:txBody>
      </p:sp>
      <p:sp>
        <p:nvSpPr>
          <p:cNvPr id="10" name="TextShape 2">
            <a:extLst>
              <a:ext uri="{FF2B5EF4-FFF2-40B4-BE49-F238E27FC236}">
                <a16:creationId xmlns:a16="http://schemas.microsoft.com/office/drawing/2014/main" id="{DCD5CCD3-E7EC-F436-B742-DAB7385CB40F}"/>
              </a:ext>
            </a:extLst>
          </p:cNvPr>
          <p:cNvSpPr txBox="1"/>
          <p:nvPr/>
        </p:nvSpPr>
        <p:spPr>
          <a:xfrm>
            <a:off x="1773562" y="1637695"/>
            <a:ext cx="8229240" cy="4388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3960">
              <a:lnSpc>
                <a:spcPct val="100000"/>
              </a:lnSpc>
              <a:spcBef>
                <a:spcPts val="879"/>
              </a:spcBef>
            </a:pPr>
            <a:r>
              <a:rPr lang="it-IT" sz="4400" b="0" strike="noStrike" spc="-1" dirty="0">
                <a:solidFill>
                  <a:srgbClr val="FF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1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1600" b="1" strike="noStrike" spc="-1" dirty="0">
                <a:solidFill>
                  <a:srgbClr val="000000"/>
                </a:solidFill>
                <a:latin typeface="Constantia"/>
              </a:rPr>
              <a:t>1  musical </a:t>
            </a:r>
            <a:r>
              <a:rPr lang="it-IT" sz="1600" b="1" strike="noStrike" spc="-1" dirty="0" err="1">
                <a:solidFill>
                  <a:srgbClr val="000000"/>
                </a:solidFill>
                <a:latin typeface="Constantia"/>
              </a:rPr>
              <a:t>phrase</a:t>
            </a:r>
            <a:endParaRPr lang="it-IT" sz="1600" b="0" strike="noStrike" spc="-1" dirty="0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879"/>
              </a:spcBef>
            </a:pP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I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endParaRPr lang="it-IT" sz="4400" b="0" strike="noStrike" spc="-1" dirty="0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879"/>
              </a:spcBef>
            </a:pP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I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endParaRPr lang="it-IT" sz="4400" b="0" strike="noStrike" spc="-1" dirty="0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879"/>
              </a:spcBef>
            </a:pP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I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4400" b="0" strike="noStrike" spc="-1" dirty="0" err="1">
                <a:solidFill>
                  <a:srgbClr val="000000"/>
                </a:solidFill>
                <a:latin typeface="Constantia"/>
              </a:rPr>
              <a:t>I</a:t>
            </a: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it-IT" sz="1600" b="0" strike="noStrike" spc="-1" dirty="0">
                <a:solidFill>
                  <a:srgbClr val="000000"/>
                </a:solidFill>
                <a:latin typeface="Constantia"/>
              </a:rPr>
              <a:t> 4 musical coups</a:t>
            </a:r>
          </a:p>
          <a:p>
            <a:pPr marL="274320" indent="-273960">
              <a:lnSpc>
                <a:spcPct val="100000"/>
              </a:lnSpc>
              <a:spcBef>
                <a:spcPts val="879"/>
              </a:spcBef>
            </a:pPr>
            <a:r>
              <a:rPr lang="it-IT" sz="4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</a:p>
        </p:txBody>
      </p:sp>
      <p:sp>
        <p:nvSpPr>
          <p:cNvPr id="11" name="CustomShape 7">
            <a:extLst>
              <a:ext uri="{FF2B5EF4-FFF2-40B4-BE49-F238E27FC236}">
                <a16:creationId xmlns:a16="http://schemas.microsoft.com/office/drawing/2014/main" id="{BF558530-6B97-D2AB-AF9B-8F1577734CEA}"/>
              </a:ext>
            </a:extLst>
          </p:cNvPr>
          <p:cNvSpPr/>
          <p:nvPr/>
        </p:nvSpPr>
        <p:spPr>
          <a:xfrm>
            <a:off x="1712002" y="1782235"/>
            <a:ext cx="503640" cy="57564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FF0000"/>
                </a:solidFill>
                <a:latin typeface="Constantia"/>
              </a:rPr>
              <a:t>I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12" name="CustomShape 8">
            <a:extLst>
              <a:ext uri="{FF2B5EF4-FFF2-40B4-BE49-F238E27FC236}">
                <a16:creationId xmlns:a16="http://schemas.microsoft.com/office/drawing/2014/main" id="{F3EE327A-3DDC-1AA7-BDD3-BB021E7438D1}"/>
              </a:ext>
            </a:extLst>
          </p:cNvPr>
          <p:cNvSpPr/>
          <p:nvPr/>
        </p:nvSpPr>
        <p:spPr>
          <a:xfrm>
            <a:off x="1928002" y="1493875"/>
            <a:ext cx="35640" cy="287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95294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13" name="CustomShape 3">
            <a:extLst>
              <a:ext uri="{FF2B5EF4-FFF2-40B4-BE49-F238E27FC236}">
                <a16:creationId xmlns:a16="http://schemas.microsoft.com/office/drawing/2014/main" id="{21C6EB34-9728-3C8E-B2C4-8CEB576B4927}"/>
              </a:ext>
            </a:extLst>
          </p:cNvPr>
          <p:cNvSpPr/>
          <p:nvPr/>
        </p:nvSpPr>
        <p:spPr>
          <a:xfrm>
            <a:off x="6214489" y="1903037"/>
            <a:ext cx="287640" cy="100764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9529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14" name="CustomShape 4">
            <a:extLst>
              <a:ext uri="{FF2B5EF4-FFF2-40B4-BE49-F238E27FC236}">
                <a16:creationId xmlns:a16="http://schemas.microsoft.com/office/drawing/2014/main" id="{02C1D68A-E6BB-0717-54DA-429616E5CBFE}"/>
              </a:ext>
            </a:extLst>
          </p:cNvPr>
          <p:cNvSpPr/>
          <p:nvPr/>
        </p:nvSpPr>
        <p:spPr>
          <a:xfrm>
            <a:off x="6502489" y="2119037"/>
            <a:ext cx="1511640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600" b="1" strike="noStrike" spc="-1" dirty="0">
                <a:solidFill>
                  <a:srgbClr val="000000"/>
                </a:solidFill>
                <a:latin typeface="Constantia"/>
              </a:rPr>
              <a:t>1 musical </a:t>
            </a:r>
            <a:r>
              <a:rPr lang="it-IT" sz="1600" b="1" strike="noStrike" spc="-1" dirty="0" err="1">
                <a:solidFill>
                  <a:srgbClr val="000000"/>
                </a:solidFill>
                <a:latin typeface="Constantia"/>
              </a:rPr>
              <a:t>sequence</a:t>
            </a:r>
            <a:endParaRPr lang="it-IT" sz="1600" b="0" strike="noStrike" spc="-1" dirty="0">
              <a:latin typeface="Arial"/>
            </a:endParaRPr>
          </a:p>
        </p:txBody>
      </p:sp>
      <p:sp>
        <p:nvSpPr>
          <p:cNvPr id="15" name="CustomShape 5">
            <a:extLst>
              <a:ext uri="{FF2B5EF4-FFF2-40B4-BE49-F238E27FC236}">
                <a16:creationId xmlns:a16="http://schemas.microsoft.com/office/drawing/2014/main" id="{7BEA853C-C9FC-946F-1D9E-831F97D47A26}"/>
              </a:ext>
            </a:extLst>
          </p:cNvPr>
          <p:cNvSpPr/>
          <p:nvPr/>
        </p:nvSpPr>
        <p:spPr>
          <a:xfrm>
            <a:off x="7438489" y="1903037"/>
            <a:ext cx="575640" cy="266400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9529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16" name="CustomShape 6">
            <a:extLst>
              <a:ext uri="{FF2B5EF4-FFF2-40B4-BE49-F238E27FC236}">
                <a16:creationId xmlns:a16="http://schemas.microsoft.com/office/drawing/2014/main" id="{D839D5D6-D732-C419-3358-EBA10DBBBD42}"/>
              </a:ext>
            </a:extLst>
          </p:cNvPr>
          <p:cNvSpPr/>
          <p:nvPr/>
        </p:nvSpPr>
        <p:spPr>
          <a:xfrm>
            <a:off x="8087569" y="3055037"/>
            <a:ext cx="1269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onstantia"/>
              </a:rPr>
              <a:t>COUNT 32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7" name="CustomShape 10">
            <a:extLst>
              <a:ext uri="{FF2B5EF4-FFF2-40B4-BE49-F238E27FC236}">
                <a16:creationId xmlns:a16="http://schemas.microsoft.com/office/drawing/2014/main" id="{35D28029-9CCA-1D79-407C-392C863F74BF}"/>
              </a:ext>
            </a:extLst>
          </p:cNvPr>
          <p:cNvSpPr/>
          <p:nvPr/>
        </p:nvSpPr>
        <p:spPr>
          <a:xfrm>
            <a:off x="4414489" y="2263037"/>
            <a:ext cx="230400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400" b="0" strike="noStrike" spc="-1" dirty="0">
                <a:solidFill>
                  <a:srgbClr val="000000"/>
                </a:solidFill>
                <a:latin typeface="Constantia"/>
              </a:rPr>
              <a:t>(8 beat o 4 coups)</a:t>
            </a:r>
            <a:endParaRPr lang="it-IT" sz="1400" b="0" strike="noStrike" spc="-1" dirty="0">
              <a:latin typeface="Arial"/>
            </a:endParaRPr>
          </a:p>
        </p:txBody>
      </p:sp>
      <p:sp>
        <p:nvSpPr>
          <p:cNvPr id="18" name="CustomShape 9">
            <a:extLst>
              <a:ext uri="{FF2B5EF4-FFF2-40B4-BE49-F238E27FC236}">
                <a16:creationId xmlns:a16="http://schemas.microsoft.com/office/drawing/2014/main" id="{35A39528-4CDF-464A-5298-5D23A9777BB7}"/>
              </a:ext>
            </a:extLst>
          </p:cNvPr>
          <p:cNvSpPr/>
          <p:nvPr/>
        </p:nvSpPr>
        <p:spPr>
          <a:xfrm>
            <a:off x="1298002" y="1187254"/>
            <a:ext cx="12956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000000"/>
                </a:solidFill>
                <a:latin typeface="Constantia"/>
              </a:rPr>
              <a:t>masterbeat</a:t>
            </a:r>
            <a:endParaRPr lang="it-IT" sz="18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9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59EDEDD3-BB54-0262-F3E9-C5D0B221A95D}"/>
              </a:ext>
            </a:extLst>
          </p:cNvPr>
          <p:cNvSpPr txBox="1"/>
          <p:nvPr/>
        </p:nvSpPr>
        <p:spPr>
          <a:xfrm>
            <a:off x="782781" y="446544"/>
            <a:ext cx="10349345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Tx/>
              <a:buChar char="-"/>
            </a:pPr>
            <a:endParaRPr lang="it-IT" dirty="0"/>
          </a:p>
          <a:p>
            <a:pPr marL="285750" indent="-285750" algn="ctr">
              <a:buFontTx/>
              <a:buChar char="-"/>
            </a:pPr>
            <a:endParaRPr lang="it-IT" dirty="0"/>
          </a:p>
          <a:p>
            <a:pPr algn="ctr"/>
            <a:endParaRPr lang="it-IT" sz="2000" dirty="0"/>
          </a:p>
          <a:p>
            <a:pPr marL="285750" indent="-285750" algn="ctr">
              <a:buFontTx/>
              <a:buChar char="-"/>
            </a:pPr>
            <a:r>
              <a:rPr lang="it-IT" sz="2000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a </a:t>
            </a:r>
            <a:r>
              <a:rPr lang="it-IT" sz="2000" dirty="0" err="1"/>
              <a:t>fundamental</a:t>
            </a:r>
            <a:r>
              <a:rPr lang="it-IT" sz="2000" dirty="0"/>
              <a:t> </a:t>
            </a:r>
            <a:r>
              <a:rPr lang="it-IT" sz="2000" dirty="0" err="1"/>
              <a:t>element</a:t>
            </a:r>
            <a:r>
              <a:rPr lang="it-IT" sz="2000" dirty="0"/>
              <a:t> of group fitness classes.</a:t>
            </a:r>
          </a:p>
          <a:p>
            <a:pPr marL="285750" indent="-285750" algn="ctr">
              <a:buFontTx/>
              <a:buChar char="-"/>
            </a:pPr>
            <a:endParaRPr lang="it-IT" sz="2000" dirty="0"/>
          </a:p>
          <a:p>
            <a:pPr marL="285750" indent="-285750" algn="ctr">
              <a:buFontTx/>
              <a:buChar char="-"/>
            </a:pPr>
            <a:endParaRPr lang="it-IT" sz="2000" dirty="0"/>
          </a:p>
          <a:p>
            <a:pPr marL="285750" indent="-285750" algn="ctr">
              <a:buFontTx/>
              <a:buChar char="-"/>
            </a:pPr>
            <a:r>
              <a:rPr lang="it-IT" sz="2000" dirty="0"/>
              <a:t>The music </a:t>
            </a:r>
            <a:r>
              <a:rPr lang="it-IT" sz="2000" dirty="0" err="1"/>
              <a:t>used</a:t>
            </a:r>
            <a:r>
              <a:rPr lang="it-IT" sz="2000" dirty="0"/>
              <a:t> in </a:t>
            </a:r>
            <a:r>
              <a:rPr lang="it-IT" sz="2000" dirty="0" err="1"/>
              <a:t>this</a:t>
            </a:r>
            <a:r>
              <a:rPr lang="it-IT" sz="2000" dirty="0"/>
              <a:t> area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quaternary</a:t>
            </a:r>
            <a:r>
              <a:rPr lang="it-IT" sz="2000" dirty="0"/>
              <a:t> and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characterized</a:t>
            </a:r>
            <a:r>
              <a:rPr lang="it-IT" sz="2000" dirty="0"/>
              <a:t> by a </a:t>
            </a:r>
            <a:r>
              <a:rPr lang="it-IT" sz="2000" dirty="0" err="1"/>
              <a:t>particular</a:t>
            </a:r>
            <a:r>
              <a:rPr lang="it-IT" sz="2000" dirty="0"/>
              <a:t> </a:t>
            </a:r>
            <a:r>
              <a:rPr lang="it-IT" sz="2000" dirty="0" err="1"/>
              <a:t>structure</a:t>
            </a:r>
            <a:r>
              <a:rPr lang="it-IT" sz="2000" dirty="0"/>
              <a:t>: the </a:t>
            </a:r>
            <a:r>
              <a:rPr lang="it-IT" sz="2000" u="sng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 32</a:t>
            </a:r>
            <a:r>
              <a:rPr lang="it-IT" sz="2000" dirty="0"/>
              <a:t>.</a:t>
            </a:r>
          </a:p>
          <a:p>
            <a:pPr algn="ctr"/>
            <a:endParaRPr lang="it-IT" sz="2000" dirty="0"/>
          </a:p>
          <a:p>
            <a:pPr marL="285750" indent="-285750" algn="ctr">
              <a:buFontTx/>
              <a:buChar char="-"/>
            </a:pPr>
            <a:r>
              <a:rPr lang="it-IT" sz="2000" dirty="0"/>
              <a:t>COUNT 32 </a:t>
            </a:r>
            <a:r>
              <a:rPr lang="it-IT" sz="2000" dirty="0" err="1"/>
              <a:t>is</a:t>
            </a:r>
            <a:r>
              <a:rPr lang="it-IT" sz="2000" dirty="0"/>
              <a:t> a </a:t>
            </a:r>
            <a:r>
              <a:rPr lang="it-IT" sz="2000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32-beat</a:t>
            </a:r>
            <a:r>
              <a:rPr lang="it-IT" sz="2000" dirty="0"/>
              <a:t> </a:t>
            </a:r>
            <a:r>
              <a:rPr lang="it-IT" sz="2000" dirty="0" err="1"/>
              <a:t>structure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repeats</a:t>
            </a:r>
            <a:r>
              <a:rPr lang="it-IT" sz="2000" dirty="0"/>
              <a:t> </a:t>
            </a:r>
            <a:r>
              <a:rPr lang="it-IT" sz="2000" dirty="0" err="1"/>
              <a:t>continuously</a:t>
            </a:r>
            <a:r>
              <a:rPr lang="it-IT" sz="2000" dirty="0"/>
              <a:t> and can be </a:t>
            </a:r>
            <a:r>
              <a:rPr lang="it-IT" sz="2000" dirty="0" err="1"/>
              <a:t>recognized</a:t>
            </a:r>
            <a:r>
              <a:rPr lang="it-IT" sz="2000" dirty="0"/>
              <a:t> by a </a:t>
            </a:r>
            <a:r>
              <a:rPr lang="it-IT" sz="2000" dirty="0" err="1"/>
              <a:t>very</a:t>
            </a:r>
            <a:r>
              <a:rPr lang="it-IT" sz="2000" dirty="0"/>
              <a:t> strong </a:t>
            </a:r>
            <a:r>
              <a:rPr lang="it-IT" sz="2000" dirty="0" err="1"/>
              <a:t>initial</a:t>
            </a:r>
            <a:r>
              <a:rPr lang="it-IT" sz="2000" dirty="0"/>
              <a:t> </a:t>
            </a:r>
            <a:r>
              <a:rPr lang="it-IT" sz="2000" dirty="0" err="1"/>
              <a:t>accent</a:t>
            </a:r>
            <a:r>
              <a:rPr lang="it-IT" sz="2000" dirty="0"/>
              <a:t>: the </a:t>
            </a:r>
            <a:r>
              <a:rPr lang="it-IT" sz="2000" u="sng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MASTERBEAT</a:t>
            </a:r>
            <a:r>
              <a:rPr lang="it-IT" sz="2000" dirty="0"/>
              <a:t>(the first beat of the </a:t>
            </a:r>
            <a:r>
              <a:rPr lang="it-IT" sz="2000" dirty="0" err="1"/>
              <a:t>count</a:t>
            </a:r>
            <a:r>
              <a:rPr lang="it-IT" sz="2000" dirty="0"/>
              <a:t>).</a:t>
            </a:r>
          </a:p>
          <a:p>
            <a:pPr marL="285750" indent="-285750" algn="ctr">
              <a:buFontTx/>
              <a:buChar char="-"/>
            </a:pPr>
            <a:endParaRPr lang="it-IT" sz="2000" dirty="0"/>
          </a:p>
          <a:p>
            <a:pPr marL="285750" indent="-285750" algn="ctr">
              <a:buFontTx/>
              <a:buChar char="-"/>
            </a:pPr>
            <a:r>
              <a:rPr lang="it-IT" sz="2000" dirty="0" err="1"/>
              <a:t>We</a:t>
            </a:r>
            <a:r>
              <a:rPr lang="it-IT" sz="2000" dirty="0"/>
              <a:t> can divide the </a:t>
            </a:r>
            <a:r>
              <a:rPr lang="it-IT" sz="2000" dirty="0" err="1"/>
              <a:t>count</a:t>
            </a:r>
            <a:r>
              <a:rPr lang="it-IT" sz="2000" dirty="0"/>
              <a:t> </a:t>
            </a:r>
            <a:r>
              <a:rPr lang="it-IT" sz="2000" dirty="0" err="1"/>
              <a:t>into</a:t>
            </a:r>
            <a:r>
              <a:rPr lang="it-IT" sz="2000" dirty="0"/>
              <a:t> 4 </a:t>
            </a:r>
            <a:r>
              <a:rPr lang="it-IT" sz="2000" u="sng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musical </a:t>
            </a:r>
            <a:r>
              <a:rPr lang="it-IT" sz="2000" u="sng" dirty="0" err="1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phrases</a:t>
            </a:r>
            <a:r>
              <a:rPr lang="it-IT" sz="2000" u="sng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000" dirty="0" err="1"/>
              <a:t>each</a:t>
            </a:r>
            <a:r>
              <a:rPr lang="it-IT" sz="2000" dirty="0"/>
              <a:t> </a:t>
            </a:r>
            <a:r>
              <a:rPr lang="it-IT" sz="2000" dirty="0" err="1"/>
              <a:t>consisting</a:t>
            </a:r>
            <a:r>
              <a:rPr lang="it-IT" sz="2000" dirty="0"/>
              <a:t> of 8 beats.</a:t>
            </a:r>
          </a:p>
          <a:p>
            <a:pPr algn="ctr"/>
            <a:endParaRPr lang="it-IT" sz="2000" dirty="0"/>
          </a:p>
          <a:p>
            <a:pPr marL="285750" indent="-285750" algn="ctr">
              <a:buFontTx/>
              <a:buChar char="-"/>
            </a:pPr>
            <a:r>
              <a:rPr lang="it-IT" sz="2000" dirty="0"/>
              <a:t>The sum of </a:t>
            </a:r>
            <a:r>
              <a:rPr lang="it-IT" sz="2000" dirty="0" err="1"/>
              <a:t>two</a:t>
            </a:r>
            <a:r>
              <a:rPr lang="it-IT" sz="2000" dirty="0"/>
              <a:t> musical </a:t>
            </a:r>
            <a:r>
              <a:rPr lang="it-IT" sz="2000" dirty="0" err="1"/>
              <a:t>phrases</a:t>
            </a:r>
            <a:r>
              <a:rPr lang="it-IT" sz="2000" dirty="0"/>
              <a:t> </a:t>
            </a:r>
            <a:r>
              <a:rPr lang="it-IT" sz="2000" dirty="0" err="1"/>
              <a:t>forms</a:t>
            </a:r>
            <a:r>
              <a:rPr lang="it-IT" sz="2000" dirty="0"/>
              <a:t> the </a:t>
            </a:r>
            <a:r>
              <a:rPr lang="it-IT" sz="2000" u="sng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musical </a:t>
            </a:r>
            <a:r>
              <a:rPr lang="it-IT" sz="2000" u="sng" dirty="0" err="1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sequence</a:t>
            </a:r>
            <a:r>
              <a:rPr lang="it-IT" sz="2000" u="sng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000" dirty="0"/>
              <a:t>(16 beats),on </a:t>
            </a:r>
            <a:r>
              <a:rPr lang="it-IT" sz="2000" dirty="0" err="1"/>
              <a:t>which</a:t>
            </a:r>
            <a:r>
              <a:rPr lang="it-IT" sz="2000" dirty="0"/>
              <a:t> </a:t>
            </a:r>
            <a:r>
              <a:rPr lang="it-IT" sz="2000" dirty="0" err="1"/>
              <a:t>basic</a:t>
            </a:r>
            <a:r>
              <a:rPr lang="it-IT" sz="2000" dirty="0"/>
              <a:t> </a:t>
            </a:r>
            <a:r>
              <a:rPr lang="it-IT" sz="2000" dirty="0" err="1"/>
              <a:t>level</a:t>
            </a:r>
            <a:r>
              <a:rPr lang="it-IT" sz="2000" dirty="0"/>
              <a:t> </a:t>
            </a:r>
            <a:r>
              <a:rPr lang="it-IT" sz="2000" dirty="0" err="1"/>
              <a:t>choreography</a:t>
            </a:r>
            <a:r>
              <a:rPr lang="it-IT" sz="2000" dirty="0"/>
              <a:t> can be </a:t>
            </a:r>
            <a:r>
              <a:rPr lang="it-IT" sz="2000" dirty="0" err="1"/>
              <a:t>built</a:t>
            </a:r>
            <a:r>
              <a:rPr lang="it-IT" sz="2000" dirty="0"/>
              <a:t>.</a:t>
            </a:r>
          </a:p>
          <a:p>
            <a:pPr marL="285750" indent="-285750" algn="ctr">
              <a:buFontTx/>
              <a:buChar char="-"/>
            </a:pPr>
            <a:endParaRPr lang="it-IT" sz="2000" dirty="0"/>
          </a:p>
          <a:p>
            <a:pPr marL="285750" indent="-285750" algn="ctr">
              <a:buFontTx/>
              <a:buChar char="-"/>
            </a:pPr>
            <a:r>
              <a:rPr lang="it-IT" sz="2000" dirty="0" err="1"/>
              <a:t>Another</a:t>
            </a:r>
            <a:r>
              <a:rPr lang="it-IT" sz="2000" dirty="0"/>
              <a:t> </a:t>
            </a:r>
            <a:r>
              <a:rPr lang="it-IT" sz="2000" dirty="0" err="1"/>
              <a:t>important</a:t>
            </a:r>
            <a:r>
              <a:rPr lang="it-IT" sz="2000" dirty="0"/>
              <a:t> </a:t>
            </a:r>
            <a:r>
              <a:rPr lang="it-IT" sz="2000" dirty="0" err="1"/>
              <a:t>structure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the </a:t>
            </a:r>
            <a:r>
              <a:rPr lang="it-IT" sz="2000" u="sng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musical coup </a:t>
            </a:r>
            <a:r>
              <a:rPr lang="it-IT" sz="2000" dirty="0"/>
              <a:t>(the sum of </a:t>
            </a:r>
            <a:r>
              <a:rPr lang="it-IT" sz="2000" dirty="0" err="1"/>
              <a:t>two</a:t>
            </a:r>
            <a:r>
              <a:rPr lang="it-IT" sz="2000" dirty="0"/>
              <a:t> beats) </a:t>
            </a:r>
            <a:r>
              <a:rPr lang="it-IT" sz="2000" dirty="0" err="1"/>
              <a:t>which</a:t>
            </a:r>
            <a:r>
              <a:rPr lang="it-IT" sz="2000" dirty="0"/>
              <a:t> </a:t>
            </a:r>
            <a:r>
              <a:rPr lang="it-IT" sz="2000" dirty="0" err="1"/>
              <a:t>allows</a:t>
            </a:r>
            <a:r>
              <a:rPr lang="it-IT" sz="2000" dirty="0"/>
              <a:t> the </a:t>
            </a:r>
            <a:r>
              <a:rPr lang="it-IT" sz="2000" dirty="0" err="1"/>
              <a:t>instructor</a:t>
            </a:r>
            <a:r>
              <a:rPr lang="it-IT" sz="2000" dirty="0"/>
              <a:t> to use </a:t>
            </a:r>
            <a:r>
              <a:rPr lang="it-IT" sz="2000" dirty="0" err="1"/>
              <a:t>verbal</a:t>
            </a:r>
            <a:r>
              <a:rPr lang="it-IT" sz="2000" dirty="0"/>
              <a:t> and non </a:t>
            </a:r>
            <a:r>
              <a:rPr lang="it-IT" sz="2000" dirty="0" err="1"/>
              <a:t>verbal</a:t>
            </a:r>
            <a:r>
              <a:rPr lang="it-IT" sz="2000" dirty="0"/>
              <a:t> </a:t>
            </a:r>
            <a:r>
              <a:rPr lang="it-IT" sz="2000" dirty="0" err="1"/>
              <a:t>cueing</a:t>
            </a:r>
            <a:r>
              <a:rPr lang="it-IT" sz="2000" dirty="0"/>
              <a:t> with </a:t>
            </a:r>
            <a:r>
              <a:rPr lang="it-IT" sz="2000" dirty="0" err="1"/>
              <a:t>ease</a:t>
            </a:r>
            <a:r>
              <a:rPr lang="it-IT" sz="2000" dirty="0"/>
              <a:t>.</a:t>
            </a:r>
          </a:p>
          <a:p>
            <a:pPr marL="285750" indent="-285750" algn="ctr">
              <a:buFontTx/>
              <a:buChar char="-"/>
            </a:pPr>
            <a:endParaRPr lang="it-IT" dirty="0"/>
          </a:p>
          <a:p>
            <a:pPr marL="285750" indent="-285750" algn="ctr">
              <a:buFontTx/>
              <a:buChar char="-"/>
            </a:pPr>
            <a:endParaRPr lang="it-IT" dirty="0"/>
          </a:p>
          <a:p>
            <a:pPr algn="ctr"/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8A33991-235F-6ECD-0C88-E4EB5C96795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02052" y="143291"/>
            <a:ext cx="4073056" cy="1142640"/>
          </a:xfrm>
          <a:prstGeom prst="rect">
            <a:avLst/>
          </a:prstGeom>
          <a:ln>
            <a:noFill/>
          </a:ln>
        </p:spPr>
      </p:pic>
      <p:sp>
        <p:nvSpPr>
          <p:cNvPr id="7" name="TextShape 1">
            <a:extLst>
              <a:ext uri="{FF2B5EF4-FFF2-40B4-BE49-F238E27FC236}">
                <a16:creationId xmlns:a16="http://schemas.microsoft.com/office/drawing/2014/main" id="{71C744B7-6EFA-0A4B-BE13-D20DE29B986D}"/>
              </a:ext>
            </a:extLst>
          </p:cNvPr>
          <p:cNvSpPr txBox="1"/>
          <p:nvPr/>
        </p:nvSpPr>
        <p:spPr>
          <a:xfrm>
            <a:off x="1524180" y="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45000" rIns="0" bIns="0" anchor="b">
            <a:no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it-IT" sz="5000" b="0" strike="noStrike" spc="-1" dirty="0">
                <a:solidFill>
                  <a:srgbClr val="5933FD"/>
                </a:solidFill>
                <a:latin typeface="Constantia"/>
              </a:rPr>
              <a:t>Music</a:t>
            </a:r>
          </a:p>
        </p:txBody>
      </p:sp>
    </p:spTree>
    <p:extLst>
      <p:ext uri="{BB962C8B-B14F-4D97-AF65-F5344CB8AC3E}">
        <p14:creationId xmlns:p14="http://schemas.microsoft.com/office/powerpoint/2010/main" val="41825624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183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Constantia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sacchetti</dc:creator>
  <cp:lastModifiedBy>Matteo sacchetti</cp:lastModifiedBy>
  <cp:revision>1</cp:revision>
  <dcterms:created xsi:type="dcterms:W3CDTF">2023-04-29T09:30:09Z</dcterms:created>
  <dcterms:modified xsi:type="dcterms:W3CDTF">2023-04-29T10:22:54Z</dcterms:modified>
</cp:coreProperties>
</file>